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428" r:id="rId4"/>
    <p:sldId id="264" r:id="rId5"/>
    <p:sldId id="321" r:id="rId6"/>
    <p:sldId id="257" r:id="rId7"/>
    <p:sldId id="258" r:id="rId8"/>
    <p:sldId id="463" r:id="rId9"/>
    <p:sldId id="293" r:id="rId10"/>
    <p:sldId id="377" r:id="rId11"/>
    <p:sldId id="259" r:id="rId12"/>
    <p:sldId id="260" r:id="rId13"/>
    <p:sldId id="261" r:id="rId14"/>
    <p:sldId id="262" r:id="rId15"/>
    <p:sldId id="404" r:id="rId16"/>
    <p:sldId id="494" r:id="rId17"/>
    <p:sldId id="495" r:id="rId18"/>
    <p:sldId id="496" r:id="rId19"/>
    <p:sldId id="263" r:id="rId20"/>
    <p:sldId id="274" r:id="rId21"/>
    <p:sldId id="278" r:id="rId22"/>
    <p:sldId id="294" r:id="rId23"/>
    <p:sldId id="312" r:id="rId24"/>
    <p:sldId id="352" r:id="rId25"/>
    <p:sldId id="353" r:id="rId26"/>
    <p:sldId id="342" r:id="rId27"/>
    <p:sldId id="354" r:id="rId28"/>
    <p:sldId id="365" r:id="rId29"/>
    <p:sldId id="376" r:id="rId30"/>
    <p:sldId id="378" r:id="rId31"/>
    <p:sldId id="366" r:id="rId32"/>
    <p:sldId id="427" r:id="rId33"/>
    <p:sldId id="265" r:id="rId34"/>
    <p:sldId id="266" r:id="rId35"/>
    <p:sldId id="277" r:id="rId36"/>
    <p:sldId id="282" r:id="rId37"/>
    <p:sldId id="288" r:id="rId38"/>
    <p:sldId id="284" r:id="rId39"/>
    <p:sldId id="283" r:id="rId40"/>
    <p:sldId id="285" r:id="rId41"/>
    <p:sldId id="351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6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7/15/2022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7604125" cy="4549140"/>
          </a:xfrm>
        </p:spPr>
        <p:txBody>
          <a:bodyPr/>
          <a:p>
            <a:r>
              <a:rPr lang="en-US"/>
              <a:t>References</a:t>
            </a:r>
            <a:endParaRPr lang="en-US"/>
          </a:p>
          <a:p>
            <a:pPr lvl="1"/>
            <a:r>
              <a:rPr lang="en-US"/>
              <a:t>https://docs.blender.org/manual/en/latest/sculpt_paint/texture_paint/introduction.html</a:t>
            </a:r>
            <a:endParaRPr lang="en-US"/>
          </a:p>
          <a:p>
            <a:pPr lvl="0"/>
            <a:r>
              <a:rPr lang="en-US"/>
              <a:t>Steps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5071110"/>
          </a:xfrm>
        </p:spPr>
        <p:txBody>
          <a:bodyPr>
            <a:normAutofit fontScale="70000"/>
          </a:bodyPr>
          <a:p>
            <a:r>
              <a:rPr lang="en-US" altLang="x-none"/>
              <a:t>Target</a:t>
            </a:r>
            <a:endParaRPr lang="en-US" altLang="x-none"/>
          </a:p>
          <a:p>
            <a:pPr lvl="1"/>
            <a:r>
              <a:rPr lang="en-US" altLang="x-none" sz="2000"/>
              <a:t>Open all closed shapes</a:t>
            </a:r>
            <a:endParaRPr lang="en-US" altLang="x-none"/>
          </a:p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  <a:p>
            <a:pPr lvl="1"/>
            <a:r>
              <a:rPr lang="en-US" altLang="x-none"/>
              <a:t>check the created UV map</a:t>
            </a:r>
            <a:endParaRPr lang="en-US" altLang="x-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Separate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573395" cy="4826635"/>
          </a:xfrm>
        </p:spPr>
        <p:txBody>
          <a:bodyPr>
            <a:normAutofit fontScale="60000"/>
          </a:bodyPr>
          <a:p>
            <a:r>
              <a:rPr lang="en-US" altLang="zh-CN"/>
              <a:t>Separate</a:t>
            </a:r>
            <a:endParaRPr lang="en-US" altLang="zh-CN"/>
          </a:p>
          <a:p>
            <a:pPr lvl="1"/>
            <a:r>
              <a:rPr lang="en-US" altLang="zh-CN"/>
              <a:t>3D viewport</a:t>
            </a:r>
            <a:endParaRPr lang="en-US" altLang="zh-CN"/>
          </a:p>
          <a:p>
            <a:pPr lvl="1"/>
            <a:r>
              <a:rPr lang="en-US" altLang="zh-CN"/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turn on “Toggle X-Ray” in top-right corner of the viewport</a:t>
            </a:r>
            <a:endParaRPr lang="en-US" altLang="zh-CN"/>
          </a:p>
          <a:p>
            <a:pPr lvl="1"/>
            <a:r>
              <a:rPr lang="en-US" altLang="zh-CN"/>
              <a:t>switch to “Face Select”in the top-left corner of the viewport</a:t>
            </a:r>
            <a:endParaRPr lang="en-US" altLang="zh-CN"/>
          </a:p>
          <a:p>
            <a:pPr lvl="1"/>
            <a:r>
              <a:rPr lang="en-US" altLang="zh-CN"/>
              <a:t>box select the faces to be separated</a:t>
            </a:r>
            <a:endParaRPr lang="en-US" altLang="zh-CN"/>
          </a:p>
          <a:p>
            <a:pPr lvl="1"/>
            <a:r>
              <a:rPr lang="en-US" altLang="zh-CN"/>
              <a:t>press “p”, select “Separate”</a:t>
            </a:r>
            <a:endParaRPr lang="en-US" altLang="zh-CN"/>
          </a:p>
          <a:p>
            <a:pPr lvl="1"/>
            <a:r>
              <a:rPr lang="en-US" altLang="zh-CN"/>
              <a:t>as the result, selected faces will be separated into a new model</a:t>
            </a:r>
            <a:endParaRPr lang="en-US" altLang="zh-CN"/>
          </a:p>
          <a:p>
            <a:pPr lvl="0"/>
            <a:r>
              <a:rPr lang="en-US" altLang="zh-CN"/>
              <a:t>Use Knife tool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3D viewport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press “k”</a:t>
            </a:r>
            <a:endParaRPr lang="en-US" altLang="zh-CN"/>
          </a:p>
          <a:p>
            <a:pPr lvl="0"/>
            <a:r>
              <a:rPr lang="en-US" altLang="zh-CN" sz="2400"/>
              <a:t>Bisect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3D viewport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select “Bisect” tool</a:t>
            </a:r>
            <a:endParaRPr lang="en-US" altLang="zh-CN"/>
          </a:p>
          <a:p>
            <a:pPr lvl="1"/>
            <a:r>
              <a:rPr lang="en-US" altLang="zh-CN"/>
              <a:t>press “a” to select all</a:t>
            </a:r>
            <a:endParaRPr lang="en-US" altLang="zh-CN"/>
          </a:p>
          <a:p>
            <a:pPr lvl="1"/>
            <a:r>
              <a:rPr lang="en-US" altLang="zh-CN"/>
              <a:t>check “Clear Inner” or “Clear Outer” </a:t>
            </a:r>
            <a:endParaRPr lang="en-US" altLang="zh-CN"/>
          </a:p>
          <a:p>
            <a:pPr lvl="1"/>
            <a:r>
              <a:rPr lang="en-US" altLang="zh-CN"/>
              <a:t>click and drag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508750" y="1211580"/>
            <a:ext cx="5573395" cy="482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Separate</a:t>
            </a:r>
            <a:endParaRPr lang="en-US" altLang="zh-CN"/>
          </a:p>
          <a:p>
            <a:pPr lvl="1"/>
            <a:r>
              <a:rPr lang="en-US" altLang="zh-CN"/>
              <a:t>switch to “Edit“ mode</a:t>
            </a:r>
            <a:endParaRPr lang="en-US" altLang="zh-CN"/>
          </a:p>
          <a:p>
            <a:pPr lvl="1"/>
            <a:r>
              <a:rPr lang="en-US" altLang="zh-CN"/>
              <a:t>select “Mesh”-&gt;”Separate” menu item</a:t>
            </a:r>
            <a:endParaRPr lang="en-US" altLang="zh-CN"/>
          </a:p>
          <a:p>
            <a:pPr lvl="2"/>
            <a:r>
              <a:rPr lang="en-US" altLang="zh-CN"/>
              <a:t>selection</a:t>
            </a:r>
            <a:endParaRPr lang="en-US" altLang="zh-CN"/>
          </a:p>
          <a:p>
            <a:pPr lvl="2"/>
            <a:r>
              <a:rPr lang="en-US" altLang="zh-CN"/>
              <a:t>by material</a:t>
            </a:r>
            <a:endParaRPr lang="en-US" altLang="zh-CN"/>
          </a:p>
          <a:p>
            <a:pPr lvl="2"/>
            <a:r>
              <a:rPr lang="en-US" altLang="zh-CN"/>
              <a:t>by loose parts</a:t>
            </a:r>
            <a:endParaRPr lang="en-US" altLang="zh-CN"/>
          </a:p>
          <a:p>
            <a:pPr lvl="3"/>
            <a:r>
              <a:rPr lang="en-US" altLang="zh-CN"/>
              <a:t>Creates one object for every independent (disconnected) fragment of the original mesh.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Join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Shift to select multiple objects in normal mode</a:t>
            </a:r>
            <a:endParaRPr lang="en-US" altLang="zh-CN"/>
          </a:p>
          <a:p>
            <a:pPr lvl="1"/>
            <a:r>
              <a:rPr lang="en-US" altLang="zh-CN"/>
              <a:t>Select “Object” menu -&gt; “Join” menu item</a:t>
            </a:r>
            <a:endParaRPr lang="en-US" altLang="zh-CN"/>
          </a:p>
          <a:p>
            <a:pPr lvl="1"/>
            <a:r>
              <a:rPr lang="en-US" altLang="zh-CN"/>
              <a:t>Result: object will have multiple materials if not the same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Fill Hole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“Tab” to switch to edit mode</a:t>
            </a:r>
            <a:endParaRPr lang="en-US" altLang="zh-CN"/>
          </a:p>
          <a:p>
            <a:pPr lvl="1"/>
            <a:r>
              <a:rPr lang="en-US" altLang="zh-CN"/>
              <a:t>Swith to select “edges”</a:t>
            </a:r>
            <a:endParaRPr lang="en-US" altLang="zh-CN"/>
          </a:p>
          <a:p>
            <a:pPr lvl="1"/>
            <a:r>
              <a:rPr lang="en-US" altLang="zh-CN"/>
              <a:t>Select edges around the hole</a:t>
            </a:r>
            <a:endParaRPr lang="en-US" altLang="zh-CN"/>
          </a:p>
          <a:p>
            <a:pPr lvl="1"/>
            <a:r>
              <a:rPr lang="en-US" altLang="zh-CN"/>
              <a:t>Select “Mesh” menu -&gt; “merge” menu item -&gt; “at center” menu items</a:t>
            </a:r>
            <a:endParaRPr lang="en-US" altLang="zh-CN"/>
          </a:p>
          <a:p>
            <a:pPr lvl="1"/>
            <a:r>
              <a:rPr lang="en-US" altLang="zh-CN"/>
              <a:t>Result: edges will be merged at center of the edges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Vertices or Edges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Select vertices or edges</a:t>
            </a:r>
            <a:endParaRPr lang="en-US" altLang="zh-CN"/>
          </a:p>
          <a:p>
            <a:pPr lvl="1"/>
            <a:r>
              <a:rPr lang="en-US" altLang="zh-CN"/>
              <a:t>Press “s” key</a:t>
            </a:r>
            <a:endParaRPr lang="en-US" altLang="zh-CN"/>
          </a:p>
          <a:p>
            <a:pPr lvl="1"/>
            <a:r>
              <a:rPr lang="en-US" altLang="zh-CN"/>
              <a:t>Press “z” key</a:t>
            </a:r>
            <a:endParaRPr lang="en-US" altLang="zh-CN"/>
          </a:p>
          <a:p>
            <a:pPr lvl="1"/>
            <a:r>
              <a:rPr lang="en-US" altLang="zh-CN"/>
              <a:t>Press “0” key</a:t>
            </a:r>
            <a:endParaRPr lang="en-US" altLang="zh-CN"/>
          </a:p>
          <a:p>
            <a:pPr lvl="1"/>
            <a:r>
              <a:rPr lang="en-US" altLang="zh-CN"/>
              <a:t>As the result, in z direction, all selected vertices or edges are aligned.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https://all3dp.com/2/blender-simplify-mesh-simply-explained/</a:t>
            </a:r>
            <a:endParaRPr lang="en-US" altLang="zh-CN"/>
          </a:p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Select “Apply”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5535" y="1409065"/>
            <a:ext cx="3336290" cy="210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409065"/>
            <a:ext cx="2537460" cy="473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90" y="3696970"/>
            <a:ext cx="245681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https://renderguide.com/category/blender-tutorials/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>
            <a:normAutofit lnSpcReduction="20000"/>
          </a:bodyPr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 instead of default “World”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  <a:p>
            <a:pPr lvl="0"/>
            <a:r>
              <a:rPr lang="en-US" altLang="zh-CN"/>
              <a:t>Three-Point Lighting Setup</a:t>
            </a:r>
            <a:endParaRPr lang="en-US" altLang="zh-CN"/>
          </a:p>
          <a:p>
            <a:pPr lvl="1"/>
            <a:r>
              <a:rPr lang="en-US" altLang="zh-CN"/>
              <a:t>Key light: strongest</a:t>
            </a:r>
            <a:endParaRPr lang="en-US" altLang="zh-CN"/>
          </a:p>
          <a:p>
            <a:pPr lvl="1"/>
            <a:r>
              <a:rPr lang="en-US" altLang="zh-CN"/>
              <a:t>Side light: weak, on the side of key light</a:t>
            </a:r>
            <a:endParaRPr lang="en-US" altLang="zh-CN"/>
          </a:p>
          <a:p>
            <a:pPr lvl="1"/>
            <a:r>
              <a:rPr lang="en-US" altLang="zh-CN"/>
              <a:t>Back light: weaker, on the opposite of key light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0" y="278765"/>
            <a:ext cx="2559050" cy="2116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0" y="278765"/>
            <a:ext cx="2331085" cy="211645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879715" y="2740025"/>
            <a:ext cx="3253740" cy="331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6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  <a:p>
            <a:pPr lvl="0"/>
            <a:r>
              <a:rPr lang="en-US" altLang="zh-CN">
                <a:solidFill>
                  <a:schemeClr val="tx1"/>
                </a:solidFill>
              </a:rPr>
              <a:t>Render Engine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Cycles</a:t>
            </a:r>
            <a:endParaRPr lang="en-US" altLang="zh-CN">
              <a:solidFill>
                <a:schemeClr val="tx1"/>
              </a:solidFill>
            </a:endParaRPr>
          </a:p>
          <a:p>
            <a:pPr lvl="2"/>
            <a:r>
              <a:rPr lang="en-US" altLang="zh-CN" sz="1800">
                <a:solidFill>
                  <a:schemeClr val="tx1"/>
                </a:solidFill>
              </a:rPr>
              <a:t>Render-&gt;LIght Paths-&gt;Check “Fast GI Approximation”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Eevee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6040" y="283210"/>
            <a:ext cx="3859530" cy="2552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0" y="2835275"/>
            <a:ext cx="2757805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  <a:p>
            <a:pPr lvl="0"/>
            <a:r>
              <a:rPr lang="en-US" altLang="zh-CN"/>
              <a:t>Load models in runtime</a:t>
            </a:r>
            <a:endParaRPr lang="en-US" altLang="zh-CN"/>
          </a:p>
          <a:p>
            <a:pPr lvl="1"/>
            <a:r>
              <a:rPr lang="en-US" altLang="zh-CN"/>
              <a:t>https://github.com/KhronosGroup/UnityGLTF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Sketchfab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60864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https://github.com/sketchfab/blender-plugin</a:t>
            </a:r>
            <a:endParaRPr lang="en-US" altLang="zh-CN"/>
          </a:p>
          <a:p>
            <a:pPr lvl="0"/>
            <a:r>
              <a:rPr lang="en-US" altLang="zh-CN"/>
              <a:t>Install</a:t>
            </a:r>
            <a:endParaRPr lang="en-US" altLang="zh-CN"/>
          </a:p>
          <a:p>
            <a:pPr lvl="1"/>
            <a:r>
              <a:rPr lang="en-US" altLang="zh-CN"/>
              <a:t>Download zip</a:t>
            </a:r>
            <a:endParaRPr lang="en-US" altLang="zh-CN"/>
          </a:p>
          <a:p>
            <a:pPr lvl="1"/>
            <a:r>
              <a:rPr lang="en-US" altLang="zh-CN"/>
              <a:t>Preferences -&gt; Add-ons -&gt; Install from file</a:t>
            </a:r>
            <a:endParaRPr lang="en-US" altLang="zh-CN"/>
          </a:p>
          <a:p>
            <a:pPr lvl="1"/>
            <a:r>
              <a:rPr lang="en-US" altLang="zh-CN"/>
              <a:t>“Sketchfab” tab in “Properties” (N)</a:t>
            </a:r>
            <a:endParaRPr lang="en-US" altLang="zh-CN"/>
          </a:p>
          <a:p>
            <a:pPr lvl="1"/>
            <a:r>
              <a:rPr lang="en-US" altLang="zh-CN"/>
              <a:t>Login to sketchfab</a:t>
            </a:r>
            <a:endParaRPr lang="en-US" altLang="zh-CN"/>
          </a:p>
          <a:p>
            <a:pPr lvl="0"/>
            <a:r>
              <a:rPr lang="en-US" altLang="zh-CN"/>
              <a:t>Functions</a:t>
            </a:r>
            <a:endParaRPr lang="en-US" altLang="zh-CN"/>
          </a:p>
          <a:p>
            <a:pPr lvl="1"/>
            <a:r>
              <a:rPr lang="en-US" altLang="zh-CN"/>
              <a:t>Import</a:t>
            </a:r>
            <a:endParaRPr lang="en-US" altLang="zh-CN"/>
          </a:p>
          <a:p>
            <a:pPr lvl="1"/>
            <a:r>
              <a:rPr lang="en-US" altLang="zh-CN"/>
              <a:t>Export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685" y="723900"/>
            <a:ext cx="469392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SimpleBake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https://blendermarket.com/products/simplebake---simple-pbr-and-other-baking-in-blender-2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Modifiers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Solidify</a:t>
            </a:r>
            <a:endParaRPr lang="en-US" altLang="zh-CN"/>
          </a:p>
          <a:p>
            <a:pPr lvl="1"/>
            <a:r>
              <a:rPr lang="en-US" altLang="zh-CN"/>
              <a:t>Add thickness to faces</a:t>
            </a:r>
            <a:endParaRPr lang="en-US" altLang="zh-CN"/>
          </a:p>
          <a:p>
            <a:pPr lvl="0"/>
            <a:r>
              <a:rPr lang="en-US" altLang="zh-CN"/>
              <a:t>Bevel</a:t>
            </a:r>
            <a:endParaRPr lang="en-US" altLang="zh-CN"/>
          </a:p>
          <a:p>
            <a:pPr lvl="1"/>
            <a:r>
              <a:rPr lang="en-US" altLang="zh-CN"/>
              <a:t>Add bevel effects to mesh</a:t>
            </a:r>
            <a:endParaRPr lang="en-US" altLang="zh-CN"/>
          </a:p>
          <a:p>
            <a:pPr lvl="0"/>
            <a:r>
              <a:rPr lang="en-US" altLang="zh-CN"/>
              <a:t>Array</a:t>
            </a:r>
            <a:endParaRPr lang="en-US" altLang="zh-CN"/>
          </a:p>
          <a:p>
            <a:pPr lvl="1"/>
            <a:r>
              <a:rPr lang="en-US" altLang="zh-CN"/>
              <a:t>Create an array of meshes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Tab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switch between edit and object mode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Mouse middle button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rotate view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Shift + mouse middle button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pan view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mouse view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zoom in/out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~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Show view menu, switch view quickly between top/bottom/back/front/left/right/camera/selected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Alt + mouse middle button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Switch quickly between top/bottom/back/front/left/right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Ctrl+Alt+Q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切换到四视角视图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Ctrl+</a:t>
                      </a:r>
                      <a:r>
                        <a:rPr lang="zh-CN" altLang="en-US" sz="1200"/>
                        <a:t>空格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切换当前窗口是否最大化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Ctrl+Alt+</a:t>
                      </a:r>
                      <a:r>
                        <a:rPr lang="zh-CN" altLang="en-US" sz="1200"/>
                        <a:t>空格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切换当前窗口全屏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,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Toggle orientation between global, view, local, cursor, normal, gimbal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.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Toggle pivot point between median point, bounding box center, ...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/>
                        <a:t>z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/>
                        <a:t>Toggle shading mode between wireframe, solid, material preview, rendered.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Shift + s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Snapping pie menu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Space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Search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Numpad 0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Toggle camera view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Numpad 1~9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Switch view among top/left/right/bottom. Or rotate view point around an axis.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1: front, 3: right, 7: top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F12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Render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Shift + A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Open “Add” menu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Open/close property window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/>
                        <a:t>T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200"/>
                        <a:t>Show/hide Tools panel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6280" y="1394460"/>
          <a:ext cx="1089660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Scale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G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Move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Rotate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Materials</a:t>
            </a:r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805555" y="572770"/>
            <a:ext cx="6240780" cy="604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258435" cy="4549140"/>
          </a:xfrm>
        </p:spPr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  <a:p>
            <a:pPr lvl="0"/>
            <a:r>
              <a:rPr lang="en-US" altLang="zh-CN"/>
              <a:t>Lock camera to view</a:t>
            </a:r>
            <a:endParaRPr lang="en-US" altLang="zh-CN"/>
          </a:p>
          <a:p>
            <a:pPr lvl="1"/>
            <a:r>
              <a:rPr lang="en-US" altLang="zh-CN"/>
              <a:t>press n to show property pane</a:t>
            </a:r>
            <a:endParaRPr lang="en-US" altLang="zh-CN"/>
          </a:p>
          <a:p>
            <a:pPr lvl="1"/>
            <a:r>
              <a:rPr lang="en-US" altLang="zh-CN"/>
              <a:t>check “Camera to View”</a:t>
            </a:r>
            <a:endParaRPr lang="en-US" altLang="zh-CN"/>
          </a:p>
          <a:p>
            <a:pPr lvl="1"/>
            <a:r>
              <a:rPr lang="en-US" altLang="zh-CN"/>
              <a:t>adjust view, camera view will change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6990" y="334010"/>
            <a:ext cx="4207510" cy="2366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5" y="2875915"/>
            <a:ext cx="5787390" cy="3576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Bake Textures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480"/>
            <a:ext cx="7546975" cy="5415280"/>
          </a:xfrm>
        </p:spPr>
        <p:txBody>
          <a:bodyPr>
            <a:noAutofit/>
          </a:bodyPr>
          <a:p>
            <a:r>
              <a:rPr lang="en-US" altLang="zh-CN" sz="1400"/>
              <a:t>References</a:t>
            </a:r>
            <a:endParaRPr lang="en-US" altLang="zh-CN" sz="1400"/>
          </a:p>
          <a:p>
            <a:pPr lvl="1"/>
            <a:r>
              <a:rPr lang="en-US" altLang="zh-CN" sz="1200"/>
              <a:t>https://blenderhub.net/blender-bake-texture-maps/</a:t>
            </a:r>
            <a:endParaRPr lang="en-US" altLang="zh-CN" sz="1200"/>
          </a:p>
          <a:p>
            <a:pPr lvl="1"/>
            <a:r>
              <a:rPr lang="en-US" altLang="zh-CN" sz="1200"/>
              <a:t>https://artisticrender.com/how-to-bake-textures-in-blender/</a:t>
            </a:r>
            <a:endParaRPr lang="en-US" altLang="zh-CN" sz="1200"/>
          </a:p>
          <a:p>
            <a:pPr lvl="0"/>
            <a:r>
              <a:rPr lang="en-US" altLang="zh-CN" sz="1400"/>
              <a:t>Steps</a:t>
            </a:r>
            <a:endParaRPr lang="en-US" altLang="zh-CN" sz="1400"/>
          </a:p>
          <a:p>
            <a:pPr lvl="1"/>
            <a:r>
              <a:rPr lang="en-US" altLang="zh-CN" sz="1200"/>
              <a:t>select objects to be baked</a:t>
            </a:r>
            <a:endParaRPr lang="en-US" altLang="zh-CN" sz="1200"/>
          </a:p>
          <a:p>
            <a:pPr lvl="1"/>
            <a:r>
              <a:rPr lang="en-US" altLang="zh-CN" sz="1200"/>
              <a:t>open “object data properties” (green triangle)</a:t>
            </a:r>
            <a:endParaRPr lang="en-US" altLang="zh-CN" sz="1200"/>
          </a:p>
          <a:p>
            <a:pPr lvl="1"/>
            <a:r>
              <a:rPr lang="en-US" altLang="zh-CN" sz="1200"/>
              <a:t>go to UV map section</a:t>
            </a:r>
            <a:endParaRPr lang="en-US" altLang="zh-CN" sz="1200"/>
          </a:p>
          <a:p>
            <a:pPr lvl="1"/>
            <a:r>
              <a:rPr lang="en-US" altLang="zh-CN" sz="1200"/>
              <a:t>create a new UV map named “baked”, select it</a:t>
            </a:r>
            <a:endParaRPr lang="en-US" altLang="zh-CN" sz="1200"/>
          </a:p>
          <a:p>
            <a:pPr lvl="1"/>
            <a:r>
              <a:rPr lang="en-US" altLang="zh-CN" sz="1200"/>
              <a:t>press “tab” to edit mode</a:t>
            </a:r>
            <a:endParaRPr lang="en-US" altLang="zh-CN" sz="1200"/>
          </a:p>
          <a:p>
            <a:pPr lvl="1"/>
            <a:r>
              <a:rPr lang="en-US" altLang="zh-CN" sz="1200"/>
              <a:t>press “a” to select all</a:t>
            </a:r>
            <a:endParaRPr lang="en-US" altLang="zh-CN" sz="1200"/>
          </a:p>
          <a:p>
            <a:pPr lvl="1"/>
            <a:r>
              <a:rPr lang="en-US" altLang="zh-CN" sz="1200"/>
              <a:t>press “u” to show “UV mapping” menu, select “Smart UV Project”</a:t>
            </a:r>
            <a:endParaRPr lang="en-US" altLang="zh-CN" sz="1200"/>
          </a:p>
          <a:p>
            <a:pPr lvl="1"/>
            <a:r>
              <a:rPr lang="en-US" altLang="zh-CN" sz="1200"/>
              <a:t>open “Render properties” (camera), change “Render Engine” to “Cycles”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open image editor, create a new image named with “baked”, save the image</a:t>
            </a:r>
            <a:endParaRPr lang="en-US" altLang="zh-CN" sz="1200"/>
          </a:p>
          <a:p>
            <a:pPr lvl="1"/>
            <a:r>
              <a:rPr lang="en-US" altLang="zh-CN" sz="1200"/>
              <a:t>switch to “Shading” workspace, in “Shader” editor</a:t>
            </a:r>
            <a:endParaRPr lang="en-US" altLang="zh-CN" sz="1200"/>
          </a:p>
          <a:p>
            <a:pPr lvl="2"/>
            <a:r>
              <a:rPr lang="en-US" altLang="zh-CN" sz="1000"/>
              <a:t>select “Add”-&gt;”Texture”-&gt;”Image Texture”</a:t>
            </a:r>
            <a:endParaRPr lang="en-US" altLang="zh-CN" sz="1000"/>
          </a:p>
          <a:p>
            <a:pPr lvl="2"/>
            <a:r>
              <a:rPr lang="en-US" altLang="zh-CN" sz="1000"/>
              <a:t>in the new image texture node, select the image created “baked”</a:t>
            </a:r>
            <a:endParaRPr lang="en-US" altLang="zh-CN" sz="1000"/>
          </a:p>
          <a:p>
            <a:pPr lvl="2"/>
            <a:r>
              <a:rPr lang="en-US" altLang="zh-CN" sz="1000"/>
              <a:t>select the new Image Texture node</a:t>
            </a:r>
            <a:endParaRPr lang="en-US" altLang="zh-CN" sz="1000"/>
          </a:p>
          <a:p>
            <a:pPr lvl="1"/>
            <a:r>
              <a:rPr lang="en-US" altLang="zh-CN" sz="1200"/>
              <a:t>open “Render properties”, go to “Bake” settings</a:t>
            </a:r>
            <a:endParaRPr lang="en-US" altLang="zh-CN" sz="1200"/>
          </a:p>
          <a:p>
            <a:pPr lvl="2"/>
            <a:r>
              <a:rPr lang="en-US" altLang="zh-CN" sz="1000"/>
              <a:t>select “Diffuse” bake type</a:t>
            </a:r>
            <a:endParaRPr lang="en-US" altLang="zh-CN" sz="1000"/>
          </a:p>
          <a:p>
            <a:pPr lvl="2"/>
            <a:r>
              <a:rPr lang="en-US" altLang="zh-CN" sz="1000"/>
              <a:t>In “Outline”, select the model to be re-baked.</a:t>
            </a:r>
            <a:endParaRPr lang="en-US" altLang="zh-CN" sz="1000"/>
          </a:p>
          <a:p>
            <a:pPr lvl="2"/>
            <a:r>
              <a:rPr lang="en-US" altLang="zh-CN" sz="1000"/>
              <a:t>click “Bake” button</a:t>
            </a:r>
            <a:endParaRPr lang="en-US" altLang="zh-CN" sz="1000"/>
          </a:p>
          <a:p>
            <a:pPr lvl="2"/>
            <a:r>
              <a:rPr lang="en-US" altLang="zh-CN" sz="1000"/>
              <a:t>after finish, in image editor, click “Image”-&gt;”Save”</a:t>
            </a:r>
            <a:endParaRPr lang="en-US" altLang="zh-CN" sz="1000"/>
          </a:p>
          <a:p>
            <a:pPr lvl="2"/>
            <a:r>
              <a:rPr lang="en-US" altLang="zh-CN" sz="1000"/>
              <a:t>connect new image with “Base Color” of “Principled BSDF”</a:t>
            </a:r>
            <a:endParaRPr lang="en-US" altLang="zh-CN" sz="1000"/>
          </a:p>
          <a:p>
            <a:pPr lvl="1"/>
            <a:r>
              <a:rPr lang="en-US" altLang="zh-CN" sz="1110"/>
              <a:t>switch to “Layout” workspace, apply new UI map</a:t>
            </a:r>
            <a:endParaRPr lang="en-US" altLang="zh-CN" sz="1110"/>
          </a:p>
          <a:p>
            <a:pPr lvl="2"/>
            <a:r>
              <a:rPr lang="en-US" altLang="zh-CN" sz="995"/>
              <a:t>in “object data properties”, activate “baked” UV map, remove default “UVMap” (affect exported gltf)</a:t>
            </a:r>
            <a:endParaRPr lang="en-US" altLang="zh-CN" sz="995"/>
          </a:p>
          <a:p>
            <a:pPr lvl="2"/>
            <a:r>
              <a:rPr lang="en-US" altLang="zh-CN" sz="995"/>
              <a:t>switch back to “Object” mode</a:t>
            </a:r>
            <a:endParaRPr lang="en-US" altLang="zh-CN" sz="995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638858" y="655638"/>
            <a:ext cx="29813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405" y="2950210"/>
            <a:ext cx="3240405" cy="256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546100"/>
            <a:ext cx="2240280" cy="3063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2ac4f1c-0453-42d9-bbf2-03c53f8896ce}"/>
  <p:tag name="TABLE_ENDDRAG_ORIGIN_RECT" val="858*242"/>
  <p:tag name="TABLE_ENDDRAG_RECT" val="53*76*858*242"/>
</p:tagLst>
</file>

<file path=ppt/tags/tag2.xml><?xml version="1.0" encoding="utf-8"?>
<p:tagLst xmlns:p="http://schemas.openxmlformats.org/presentationml/2006/main">
  <p:tag name="KSO_WM_UNIT_TABLE_BEAUTIFY" val="smartTable{19473082-67bb-450f-9144-b10a4e7aa810}"/>
</p:tagLst>
</file>

<file path=ppt/tags/tag3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4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5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ags/tag6.xml><?xml version="1.0" encoding="utf-8"?>
<p:tagLst xmlns:p="http://schemas.openxmlformats.org/presentationml/2006/main">
  <p:tag name="COMMONDATA" val="eyJoZGlkIjoiODcwZjc5M2RmYzUwOWE5MjVkODVjZGMyZDUwOTRjYmEifQ=="/>
  <p:tag name="KSO_WPP_MARK_KEY" val="d3d5c8cc-dccf-47fc-a11f-bed07516e38d"/>
  <p:tag name="commondata" val="eyJoZGlkIjoiYjRhZjQ5NWVmZmQxNmM3NmNkNDYxNWRmNzNmMjA1ZDAifQ==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10334</Words>
  <Application>WPS 演示</Application>
  <PresentationFormat>宽屏</PresentationFormat>
  <Paragraphs>640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Blender Notes</vt:lpstr>
      <vt:lpstr>References</vt:lpstr>
      <vt:lpstr>Usage</vt:lpstr>
      <vt:lpstr>Install</vt:lpstr>
      <vt:lpstr>Shortcuts</vt:lpstr>
      <vt:lpstr>Shortcuts in Edit Mode</vt:lpstr>
      <vt:lpstr>Materials</vt:lpstr>
      <vt:lpstr>View</vt:lpstr>
      <vt:lpstr>Bake Textures</vt:lpstr>
      <vt:lpstr>Bake One Material From Multiple Materials</vt:lpstr>
      <vt:lpstr>Combine Multiple Objects into One</vt:lpstr>
      <vt:lpstr>Texture Paint Mode</vt:lpstr>
      <vt:lpstr>UV Unwrap</vt:lpstr>
      <vt:lpstr>Separate Model</vt:lpstr>
      <vt:lpstr>Join Model</vt:lpstr>
      <vt:lpstr>Fill Hole</vt:lpstr>
      <vt:lpstr>Align Vertices or Edges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Sketchfab</vt:lpstr>
      <vt:lpstr>SimpleBake</vt:lpstr>
      <vt:lpstr>Dynamic Sky</vt:lpstr>
      <vt:lpstr>Modifiers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VhuanTech</cp:lastModifiedBy>
  <cp:revision>353</cp:revision>
  <dcterms:created xsi:type="dcterms:W3CDTF">2018-08-26T08:50:00Z</dcterms:created>
  <dcterms:modified xsi:type="dcterms:W3CDTF">2024-03-08T06:55:57Z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CBC5702CD20B447998FF159AC0D69447</vt:lpwstr>
  </property>
</Properties>
</file>